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3" r:id="rId4"/>
    <p:sldId id="267" r:id="rId5"/>
    <p:sldId id="268" r:id="rId6"/>
    <p:sldId id="269" r:id="rId7"/>
    <p:sldId id="271" r:id="rId8"/>
    <p:sldId id="266" r:id="rId9"/>
    <p:sldId id="272" r:id="rId10"/>
    <p:sldId id="270" r:id="rId11"/>
    <p:sldId id="274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009999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78" d="100"/>
          <a:sy n="78" d="100"/>
        </p:scale>
        <p:origin x="8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2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344816" cy="5472608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МОБУ </a:t>
            </a:r>
            <a:r>
              <a:rPr lang="ru-RU" sz="4800" dirty="0" smtClean="0"/>
              <a:t>СОШ № 2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Центр творческой инициативы «РИТМ»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/>
              <a:t>Дизайн-проект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/>
              <a:t>Авторы: Кравченко Николай</a:t>
            </a:r>
            <a:br>
              <a:rPr lang="ru-RU" sz="20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7848872" cy="115503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/>
              <a:t>Зона для самостоятельной работы  с информационными ресурсами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204538"/>
            <a:ext cx="8064500" cy="35300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964"/>
            <a:ext cx="8640960" cy="784772"/>
          </a:xfrm>
        </p:spPr>
        <p:txBody>
          <a:bodyPr/>
          <a:lstStyle/>
          <a:p>
            <a:r>
              <a:rPr lang="ru-RU" b="1" dirty="0" smtClean="0"/>
              <a:t>Ожидаемые результаты</a:t>
            </a:r>
            <a:endParaRPr lang="ru-RU" b="1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195736" y="2057400"/>
            <a:ext cx="553814" cy="507504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259632" y="5301208"/>
            <a:ext cx="1537320" cy="1168896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71800" y="6453336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483768" y="306896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411760" y="4293096"/>
            <a:ext cx="681608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27784" y="5373216"/>
            <a:ext cx="541784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95536" y="2420888"/>
            <a:ext cx="2178968" cy="2160066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20" name="Picture 19" descr="mar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419872" y="1700808"/>
            <a:ext cx="5611688" cy="7361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91880" y="1772816"/>
            <a:ext cx="92283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Привлечёт интерес школьного сообщества к проблеме </a:t>
            </a:r>
          </a:p>
          <a:p>
            <a:pPr eaLnBrk="0" hangingPunct="0"/>
            <a:r>
              <a:rPr lang="ru-RU" dirty="0" smtClean="0"/>
              <a:t>обновления и благоустройства школьной среды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275856" y="2780928"/>
            <a:ext cx="5683696" cy="6329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91880" y="2780928"/>
            <a:ext cx="7818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Созданы условия для проявления инициативы и </a:t>
            </a:r>
          </a:p>
          <a:p>
            <a:pPr eaLnBrk="0" hangingPunct="0"/>
            <a:r>
              <a:rPr lang="ru-RU" dirty="0" smtClean="0"/>
              <a:t>творчества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275856" y="3789040"/>
            <a:ext cx="5760640" cy="9361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491880" y="3861048"/>
            <a:ext cx="56521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Учащиеся приобретут навыки самостоятельного поиска</a:t>
            </a:r>
          </a:p>
          <a:p>
            <a:pPr eaLnBrk="0" hangingPunct="0"/>
            <a:r>
              <a:rPr lang="ru-RU" dirty="0" smtClean="0"/>
              <a:t> и анализа информации, научатся самоорганизации и </a:t>
            </a:r>
          </a:p>
          <a:p>
            <a:pPr eaLnBrk="0" hangingPunct="0"/>
            <a:r>
              <a:rPr lang="ru-RU" dirty="0" smtClean="0"/>
              <a:t>самоконтролю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203848" y="2996952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131840" y="414908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347864" y="4941168"/>
            <a:ext cx="5688632" cy="9361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419872" y="4941168"/>
            <a:ext cx="74484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Традиционная школьная библиотека превратится в </a:t>
            </a:r>
          </a:p>
          <a:p>
            <a:pPr eaLnBrk="0" hangingPunct="0"/>
            <a:r>
              <a:rPr lang="ru-RU" dirty="0" smtClean="0"/>
              <a:t>высокотехнологичный центр образовательной и </a:t>
            </a:r>
          </a:p>
          <a:p>
            <a:pPr eaLnBrk="0" hangingPunct="0"/>
            <a:r>
              <a:rPr lang="ru-RU" dirty="0" err="1" smtClean="0"/>
              <a:t>досуговой</a:t>
            </a:r>
            <a:r>
              <a:rPr lang="ru-RU" dirty="0" smtClean="0"/>
              <a:t> деятельности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203848" y="530120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347864" y="6093296"/>
            <a:ext cx="5539680" cy="6480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491880" y="6021288"/>
            <a:ext cx="87455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Создана система воспитания и функционирования </a:t>
            </a:r>
          </a:p>
          <a:p>
            <a:pPr eaLnBrk="0" hangingPunct="0"/>
            <a:r>
              <a:rPr lang="ru-RU" dirty="0" smtClean="0"/>
              <a:t>единой модели воспитательного пространства школы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275856" y="630932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1835696" y="4797152"/>
            <a:ext cx="792088" cy="576064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72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208912" cy="2736304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Цель проекта: </a:t>
            </a:r>
            <a:br>
              <a:rPr lang="ru-RU" sz="3600" dirty="0" smtClean="0"/>
            </a:br>
            <a:r>
              <a:rPr lang="ru-RU" sz="3600" dirty="0" smtClean="0"/>
              <a:t>обустройство единого центра по самореализации, развитию талантов и самоуправлению учащихся</a:t>
            </a:r>
            <a:br>
              <a:rPr lang="ru-RU" sz="3600" dirty="0" smtClean="0"/>
            </a:br>
            <a:endParaRPr lang="ru-RU" sz="3600" b="1" dirty="0"/>
          </a:p>
        </p:txBody>
      </p:sp>
      <p:pic>
        <p:nvPicPr>
          <p:cNvPr id="3" name="Рисунок 2" descr="E:\Инициативное бюджетирование\Инициативное бюджетирование - копия\Фото сош 2\Новая папка\PHOTO-2023-03-19-10-30-43.jpg"/>
          <p:cNvPicPr/>
          <p:nvPr/>
        </p:nvPicPr>
        <p:blipFill>
          <a:blip r:embed="rId3" cstate="print"/>
          <a:srcRect t="4169"/>
          <a:stretch>
            <a:fillRect/>
          </a:stretch>
        </p:blipFill>
        <p:spPr bwMode="auto">
          <a:xfrm>
            <a:off x="1331640" y="2708920"/>
            <a:ext cx="6683096" cy="4005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проекта:</a:t>
            </a:r>
            <a:endParaRPr lang="ru-RU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1619672" y="4941168"/>
            <a:ext cx="6768752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792772" y="451961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899592" y="450912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1619672" y="2492896"/>
            <a:ext cx="6696744" cy="10694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720765" y="19273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691680" y="1916832"/>
            <a:ext cx="712879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Описать проблемы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827584" y="191683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1547664" y="3212976"/>
            <a:ext cx="6048672" cy="56806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720764" y="279142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827584" y="27809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1619672" y="4077072"/>
            <a:ext cx="6696744" cy="29324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720764" y="372752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827584" y="371703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1187624" y="6525345"/>
            <a:ext cx="72008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792773" y="5383713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971600" y="537321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619672" y="2708920"/>
            <a:ext cx="712879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Изучить варианты оформления интерьера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691680" y="3573016"/>
            <a:ext cx="712879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Разработать идею, описать содержание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763688" y="4437112"/>
            <a:ext cx="73803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Разработать смету и создать дизайн-проект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763688" y="5301208"/>
            <a:ext cx="712879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Способствовать развитию навыков поиска идей, планирования, работы в команде, выступления на публике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992888" cy="789179"/>
          </a:xfrm>
        </p:spPr>
        <p:txBody>
          <a:bodyPr>
            <a:normAutofit/>
          </a:bodyPr>
          <a:lstStyle/>
          <a:p>
            <a:r>
              <a:rPr lang="ru-RU" dirty="0" smtClean="0"/>
              <a:t>Центр  творческой инициативы</a:t>
            </a:r>
            <a:endParaRPr lang="ru-RU" dirty="0"/>
          </a:p>
        </p:txBody>
      </p:sp>
      <p:pic>
        <p:nvPicPr>
          <p:cNvPr id="3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1096232" y="3474655"/>
            <a:ext cx="3255962" cy="441325"/>
          </a:xfrm>
          <a:prstGeom prst="rect">
            <a:avLst/>
          </a:prstGeom>
          <a:noFill/>
        </p:spPr>
      </p:pic>
      <p:sp>
        <p:nvSpPr>
          <p:cNvPr id="4" name="Freeform 4"/>
          <p:cNvSpPr>
            <a:spLocks/>
          </p:cNvSpPr>
          <p:nvPr/>
        </p:nvSpPr>
        <p:spPr bwMode="gray">
          <a:xfrm>
            <a:off x="1619672" y="2636912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 flipH="1">
            <a:off x="6372200" y="2636912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923928" y="2564904"/>
            <a:ext cx="625475" cy="2103438"/>
            <a:chOff x="2687" y="1542"/>
            <a:chExt cx="398" cy="1542"/>
          </a:xfrm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Freeform 9"/>
          <p:cNvSpPr>
            <a:spLocks/>
          </p:cNvSpPr>
          <p:nvPr/>
        </p:nvSpPr>
        <p:spPr bwMode="gray">
          <a:xfrm>
            <a:off x="2123728" y="3068960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7452320" y="3140968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gray">
          <a:xfrm>
            <a:off x="990600" y="4256088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gray">
          <a:xfrm>
            <a:off x="1065213" y="4335463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122363" y="4392613"/>
            <a:ext cx="1492250" cy="1457325"/>
          </a:xfrm>
          <a:prstGeom prst="rect">
            <a:avLst/>
          </a:prstGeom>
          <a:noFill/>
        </p:spPr>
      </p:pic>
      <p:sp>
        <p:nvSpPr>
          <p:cNvPr id="14" name="Oval 14"/>
          <p:cNvSpPr>
            <a:spLocks noChangeArrowheads="1"/>
          </p:cNvSpPr>
          <p:nvPr/>
        </p:nvSpPr>
        <p:spPr bwMode="gray">
          <a:xfrm>
            <a:off x="1122363" y="4392613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15"/>
          <p:cNvSpPr>
            <a:spLocks/>
          </p:cNvSpPr>
          <p:nvPr/>
        </p:nvSpPr>
        <p:spPr bwMode="gray">
          <a:xfrm>
            <a:off x="1274763" y="4421188"/>
            <a:ext cx="1165225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gray">
          <a:xfrm>
            <a:off x="7524328" y="4365104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gray">
          <a:xfrm>
            <a:off x="7546975" y="43651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653338" y="4437112"/>
            <a:ext cx="1490662" cy="1457325"/>
          </a:xfrm>
          <a:prstGeom prst="rect">
            <a:avLst/>
          </a:prstGeom>
          <a:noFill/>
        </p:spPr>
      </p:pic>
      <p:sp>
        <p:nvSpPr>
          <p:cNvPr id="19" name="Oval 19"/>
          <p:cNvSpPr>
            <a:spLocks noChangeArrowheads="1"/>
          </p:cNvSpPr>
          <p:nvPr/>
        </p:nvSpPr>
        <p:spPr bwMode="gray">
          <a:xfrm>
            <a:off x="7662863" y="4437112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Freeform 20"/>
          <p:cNvSpPr>
            <a:spLocks/>
          </p:cNvSpPr>
          <p:nvPr/>
        </p:nvSpPr>
        <p:spPr bwMode="gray">
          <a:xfrm>
            <a:off x="6372200" y="4437112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 rot="-1297425" flipH="1" flipV="1">
            <a:off x="6327775" y="5532438"/>
            <a:ext cx="1293813" cy="309562"/>
            <a:chOff x="2532" y="1051"/>
            <a:chExt cx="893" cy="246"/>
          </a:xfrm>
        </p:grpSpPr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8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4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" name="Oval 32"/>
          <p:cNvSpPr>
            <a:spLocks noChangeArrowheads="1"/>
          </p:cNvSpPr>
          <p:nvPr/>
        </p:nvSpPr>
        <p:spPr bwMode="gray">
          <a:xfrm>
            <a:off x="3347864" y="4293096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gray">
          <a:xfrm>
            <a:off x="3347864" y="4293096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491880" y="4365104"/>
            <a:ext cx="1490663" cy="1457325"/>
          </a:xfrm>
          <a:prstGeom prst="rect">
            <a:avLst/>
          </a:prstGeom>
          <a:noFill/>
        </p:spPr>
      </p:pic>
      <p:sp>
        <p:nvSpPr>
          <p:cNvPr id="35" name="Oval 35"/>
          <p:cNvSpPr>
            <a:spLocks noChangeArrowheads="1"/>
          </p:cNvSpPr>
          <p:nvPr/>
        </p:nvSpPr>
        <p:spPr bwMode="gray">
          <a:xfrm>
            <a:off x="3563888" y="4365104"/>
            <a:ext cx="1476747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Freeform 36"/>
          <p:cNvSpPr>
            <a:spLocks/>
          </p:cNvSpPr>
          <p:nvPr/>
        </p:nvSpPr>
        <p:spPr bwMode="gray">
          <a:xfrm>
            <a:off x="3707904" y="4365104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7" name="Group 37"/>
          <p:cNvGrpSpPr>
            <a:grpSpLocks/>
          </p:cNvGrpSpPr>
          <p:nvPr/>
        </p:nvGrpSpPr>
        <p:grpSpPr bwMode="auto">
          <a:xfrm rot="-1297425" flipH="1" flipV="1">
            <a:off x="3856038" y="5532438"/>
            <a:ext cx="1293812" cy="309562"/>
            <a:chOff x="2532" y="1051"/>
            <a:chExt cx="893" cy="246"/>
          </a:xfrm>
        </p:grpSpPr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4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0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8" name="Picture 48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5727333" y="3529886"/>
            <a:ext cx="3255962" cy="441325"/>
          </a:xfrm>
          <a:prstGeom prst="rect">
            <a:avLst/>
          </a:prstGeom>
          <a:noFill/>
        </p:spPr>
      </p:pic>
      <p:sp>
        <p:nvSpPr>
          <p:cNvPr id="49" name="Rectangle 49"/>
          <p:cNvSpPr>
            <a:spLocks noChangeArrowheads="1"/>
          </p:cNvSpPr>
          <p:nvPr/>
        </p:nvSpPr>
        <p:spPr bwMode="black">
          <a:xfrm>
            <a:off x="3563888" y="4941168"/>
            <a:ext cx="141468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Инициатива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black">
          <a:xfrm>
            <a:off x="1259632" y="4941168"/>
            <a:ext cx="113184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Развитие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black">
          <a:xfrm>
            <a:off x="7836719" y="4941168"/>
            <a:ext cx="130728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Мышление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53" name="Group 53"/>
          <p:cNvGrpSpPr>
            <a:grpSpLocks/>
          </p:cNvGrpSpPr>
          <p:nvPr/>
        </p:nvGrpSpPr>
        <p:grpSpPr bwMode="auto">
          <a:xfrm rot="-1297425" flipH="1" flipV="1">
            <a:off x="1223963" y="5532438"/>
            <a:ext cx="1293812" cy="309562"/>
            <a:chOff x="2532" y="1051"/>
            <a:chExt cx="893" cy="246"/>
          </a:xfrm>
        </p:grpSpPr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60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5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6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2267744" y="1268760"/>
            <a:ext cx="4267200" cy="936104"/>
            <a:chOff x="1440" y="924"/>
            <a:chExt cx="2688" cy="389"/>
          </a:xfrm>
        </p:grpSpPr>
        <p:grpSp>
          <p:nvGrpSpPr>
            <p:cNvPr id="65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67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tint val="33725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tint val="3372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AutoShape 67"/>
              <p:cNvSpPr>
                <a:spLocks noChangeArrowheads="1"/>
              </p:cNvSpPr>
              <p:nvPr/>
            </p:nvSpPr>
            <p:spPr bwMode="gray">
              <a:xfrm>
                <a:off x="1637" y="1167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1667" y="1015"/>
              <a:ext cx="224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sz="3200" b="1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«Р  И  Т  М»</a:t>
              </a:r>
              <a:endParaRPr lang="en-U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69" name="Group 6"/>
          <p:cNvGrpSpPr>
            <a:grpSpLocks/>
          </p:cNvGrpSpPr>
          <p:nvPr/>
        </p:nvGrpSpPr>
        <p:grpSpPr bwMode="auto">
          <a:xfrm>
            <a:off x="5796136" y="2636912"/>
            <a:ext cx="625475" cy="2103438"/>
            <a:chOff x="2687" y="1542"/>
            <a:chExt cx="398" cy="1542"/>
          </a:xfrm>
        </p:grpSpPr>
        <p:sp>
          <p:nvSpPr>
            <p:cNvPr id="70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" name="Oval 16"/>
          <p:cNvSpPr>
            <a:spLocks noChangeArrowheads="1"/>
          </p:cNvSpPr>
          <p:nvPr/>
        </p:nvSpPr>
        <p:spPr bwMode="gray">
          <a:xfrm>
            <a:off x="5364088" y="4293096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3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508104" y="4365104"/>
            <a:ext cx="1490662" cy="1457325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 rot="10800000" flipV="1">
            <a:off x="5580112" y="4920262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Творчество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74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44408" cy="108012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Создать информационно-библиотечное пространство, которое можно трансформировать под различные виды деятельности</a:t>
            </a:r>
            <a:endParaRPr lang="ru-RU" sz="2800" dirty="0"/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gray">
          <a:xfrm>
            <a:off x="251520" y="3212976"/>
            <a:ext cx="2369443" cy="136815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gray">
          <a:xfrm>
            <a:off x="2987824" y="2708920"/>
            <a:ext cx="3379788" cy="1728192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gray">
          <a:xfrm>
            <a:off x="3347864" y="3140968"/>
            <a:ext cx="2880320" cy="1008112"/>
          </a:xfrm>
          <a:prstGeom prst="roundRect">
            <a:avLst>
              <a:gd name="adj" fmla="val 34829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Содержание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работы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gray">
          <a:xfrm rot="5400000">
            <a:off x="2411090" y="3501678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gray">
          <a:xfrm rot="16200000">
            <a:off x="6227515" y="3501677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gray">
          <a:xfrm>
            <a:off x="251520" y="1556792"/>
            <a:ext cx="2441451" cy="144016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gray">
          <a:xfrm>
            <a:off x="6876256" y="3068960"/>
            <a:ext cx="2267744" cy="138467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35"/>
          <p:cNvSpPr>
            <a:spLocks noChangeArrowheads="1"/>
          </p:cNvSpPr>
          <p:nvPr/>
        </p:nvSpPr>
        <p:spPr bwMode="gray">
          <a:xfrm>
            <a:off x="6804248" y="1556792"/>
            <a:ext cx="2339752" cy="139779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совета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самоуправления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white">
          <a:xfrm>
            <a:off x="7164288" y="3429000"/>
            <a:ext cx="168185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проведение презентаций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white">
          <a:xfrm>
            <a:off x="251520" y="1628800"/>
            <a:ext cx="222974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работа с информационными ресурсами в бумажном и электронном виде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white">
          <a:xfrm>
            <a:off x="251520" y="3429000"/>
            <a:ext cx="22322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работа с </a:t>
            </a:r>
            <a:r>
              <a:rPr lang="ru-RU" b="1" dirty="0" err="1" smtClean="0">
                <a:solidFill>
                  <a:schemeClr val="bg1"/>
                </a:solidFill>
              </a:rPr>
              <a:t>мультимедийными</a:t>
            </a:r>
            <a:r>
              <a:rPr lang="ru-RU" b="1" dirty="0" smtClean="0">
                <a:solidFill>
                  <a:schemeClr val="bg1"/>
                </a:solidFill>
              </a:rPr>
              <a:t> ресурсами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gray">
          <a:xfrm>
            <a:off x="251520" y="4797152"/>
            <a:ext cx="2451026" cy="136815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коллективная и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индивидуальная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работа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AutoShape 34"/>
          <p:cNvSpPr>
            <a:spLocks noChangeArrowheads="1"/>
          </p:cNvSpPr>
          <p:nvPr/>
        </p:nvSpPr>
        <p:spPr bwMode="gray">
          <a:xfrm>
            <a:off x="6804248" y="4725144"/>
            <a:ext cx="2339752" cy="14401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проектная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деятельность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14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gray">
          <a:xfrm>
            <a:off x="1259632" y="3429000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Freeform 4"/>
          <p:cNvSpPr>
            <a:spLocks/>
          </p:cNvSpPr>
          <p:nvPr/>
        </p:nvSpPr>
        <p:spPr bwMode="gray">
          <a:xfrm>
            <a:off x="3635896" y="3284984"/>
            <a:ext cx="366712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 flipH="1">
            <a:off x="6228184" y="3429000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51520" y="1556792"/>
            <a:ext cx="2160240" cy="1754436"/>
            <a:chOff x="4320" y="1152"/>
            <a:chExt cx="414" cy="402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251520" y="1988840"/>
            <a:ext cx="216024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Зона абонемента, открытого доступа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и </a:t>
            </a:r>
            <a:r>
              <a:rPr lang="ru-RU" b="1" dirty="0" err="1" smtClean="0">
                <a:solidFill>
                  <a:schemeClr val="bg1"/>
                </a:solidFill>
              </a:rPr>
              <a:t>буккроссинга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2483768" y="1628800"/>
            <a:ext cx="2016224" cy="1754436"/>
            <a:chOff x="4320" y="1152"/>
            <a:chExt cx="414" cy="402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948264" y="1628800"/>
            <a:ext cx="2016224" cy="1800200"/>
            <a:chOff x="4320" y="1152"/>
            <a:chExt cx="414" cy="402"/>
          </a:xfrm>
        </p:grpSpPr>
        <p:sp>
          <p:nvSpPr>
            <p:cNvPr id="1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6"/>
          <p:cNvSpPr>
            <a:spLocks noChangeArrowheads="1"/>
          </p:cNvSpPr>
          <p:nvPr/>
        </p:nvSpPr>
        <p:spPr bwMode="gray">
          <a:xfrm>
            <a:off x="2483769" y="1916832"/>
            <a:ext cx="208823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Зона </a:t>
            </a:r>
            <a:r>
              <a:rPr lang="ru-RU" b="1" dirty="0" err="1" smtClean="0">
                <a:solidFill>
                  <a:schemeClr val="bg1"/>
                </a:solidFill>
              </a:rPr>
              <a:t>коворкинга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 коллективной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работы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gray">
          <a:xfrm>
            <a:off x="6948264" y="2132856"/>
            <a:ext cx="197682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>
            <a:spAutoFit/>
            <a:flatTx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Презентационная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зона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black">
          <a:xfrm>
            <a:off x="1331640" y="1268760"/>
            <a:ext cx="6477000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lnSpc>
                <a:spcPct val="110000"/>
              </a:lnSpc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ltGray">
          <a:xfrm>
            <a:off x="1325563" y="4852194"/>
            <a:ext cx="6238875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Зоны центра творческой инициативы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4716016" y="1628800"/>
            <a:ext cx="2088232" cy="1800200"/>
            <a:chOff x="4320" y="1152"/>
            <a:chExt cx="414" cy="402"/>
          </a:xfrm>
        </p:grpSpPr>
        <p:sp>
          <p:nvSpPr>
            <p:cNvPr id="22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" name="Freeform 4"/>
          <p:cNvSpPr>
            <a:spLocks/>
          </p:cNvSpPr>
          <p:nvPr/>
        </p:nvSpPr>
        <p:spPr bwMode="gray">
          <a:xfrm>
            <a:off x="5364088" y="3284984"/>
            <a:ext cx="366712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gray">
          <a:xfrm>
            <a:off x="4609417" y="1628800"/>
            <a:ext cx="2343911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Зона для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самостоятельной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р</a:t>
            </a:r>
            <a:r>
              <a:rPr lang="ru-RU" b="1" dirty="0" smtClean="0">
                <a:solidFill>
                  <a:schemeClr val="bg1"/>
                </a:solidFill>
              </a:rPr>
              <a:t>аботы  с информационными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ресурсами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58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208912" cy="1296144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Зона </a:t>
            </a:r>
            <a:r>
              <a:rPr lang="ru-RU" sz="3600" dirty="0" err="1" smtClean="0"/>
              <a:t>коворкинга</a:t>
            </a:r>
            <a:r>
              <a:rPr lang="ru-RU" sz="3600" dirty="0" smtClean="0"/>
              <a:t> и коллективной </a:t>
            </a:r>
            <a:br>
              <a:rPr lang="ru-RU" sz="3600" dirty="0" smtClean="0"/>
            </a:br>
            <a:r>
              <a:rPr lang="ru-RU" sz="3600" dirty="0" smtClean="0"/>
              <a:t>работы</a:t>
            </a:r>
          </a:p>
        </p:txBody>
      </p:sp>
      <p:pic>
        <p:nvPicPr>
          <p:cNvPr id="3" name="Рисунок 2" descr="E:\Инициативное бюджетирование\Инициативное бюджетирование - копия\Фото сош 2\Новая папка\PHOTO-2023-03-19-10-30-43.jpg"/>
          <p:cNvPicPr/>
          <p:nvPr/>
        </p:nvPicPr>
        <p:blipFill>
          <a:blip r:embed="rId3" cstate="print"/>
          <a:srcRect t="4169"/>
          <a:stretch>
            <a:fillRect/>
          </a:stretch>
        </p:blipFill>
        <p:spPr bwMode="auto">
          <a:xfrm>
            <a:off x="179512" y="1916832"/>
            <a:ext cx="8712968" cy="494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344816" cy="12270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idx="4294967295"/>
          </p:nvPr>
        </p:nvSpPr>
        <p:spPr bwMode="gray">
          <a:xfrm>
            <a:off x="395288" y="260350"/>
            <a:ext cx="8497887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>
              <a:buNone/>
            </a:pPr>
            <a:r>
              <a:rPr lang="ru-RU" b="1" dirty="0" smtClean="0"/>
              <a:t>Зона абонемента, открытого доступа</a:t>
            </a:r>
          </a:p>
          <a:p>
            <a:pPr algn="ctr">
              <a:buNone/>
            </a:pPr>
            <a:r>
              <a:rPr lang="ru-RU" b="1" dirty="0" smtClean="0"/>
              <a:t> и </a:t>
            </a:r>
            <a:r>
              <a:rPr lang="ru-RU" b="1" dirty="0" err="1" smtClean="0"/>
              <a:t>буккроссинга</a:t>
            </a:r>
            <a:endParaRPr lang="ru-RU" b="1" dirty="0" smtClean="0"/>
          </a:p>
        </p:txBody>
      </p:sp>
      <p:pic>
        <p:nvPicPr>
          <p:cNvPr id="6" name="Рисунок 5" descr="E:\Инициативное бюджетирование\Инициативное бюджетирование - копия\Фото сош 2\PHOTO-2023-03-19-10-30-44.jpg"/>
          <p:cNvPicPr/>
          <p:nvPr/>
        </p:nvPicPr>
        <p:blipFill>
          <a:blip r:embed="rId2" cstate="print"/>
          <a:srcRect t="11904"/>
          <a:stretch>
            <a:fillRect/>
          </a:stretch>
        </p:blipFill>
        <p:spPr bwMode="auto">
          <a:xfrm>
            <a:off x="683568" y="2060848"/>
            <a:ext cx="7920879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7848872" cy="57606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2800" b="1" dirty="0" smtClean="0"/>
              <a:t>Презентационная зона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16423"/>
            <a:ext cx="8064500" cy="390624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b0846be36d4333fca81a01d79b5d290a4641a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192</Words>
  <Application>Microsoft Office PowerPoint</Application>
  <PresentationFormat>Экран (4:3)</PresentationFormat>
  <Paragraphs>67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Rounded MT Bold</vt:lpstr>
      <vt:lpstr>Calibri</vt:lpstr>
      <vt:lpstr>Тема Office</vt:lpstr>
      <vt:lpstr> МОБУ СОШ № 2  Центр творческой инициативы «РИТМ»  Дизайн-проект  Авторы: Кравченко Николай  </vt:lpstr>
      <vt:lpstr>Цель проекта:  обустройство единого центра по самореализации, развитию талантов и самоуправлению учащихся </vt:lpstr>
      <vt:lpstr>Задачи проекта:</vt:lpstr>
      <vt:lpstr>Центр  творческой инициативы</vt:lpstr>
      <vt:lpstr>Создать информационно-библиотечное пространство, которое можно трансформировать под различные виды деятельности</vt:lpstr>
      <vt:lpstr>Презентация PowerPoint</vt:lpstr>
      <vt:lpstr>Зона коворкинга и коллективной  работы</vt:lpstr>
      <vt:lpstr>  </vt:lpstr>
      <vt:lpstr>  Презентационная зона  </vt:lpstr>
      <vt:lpstr> Зона для самостоятельной работы  с информационными ресурсами </vt:lpstr>
      <vt:lpstr>Ожидаемые результаты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</dc:title>
  <dc:creator>obstinate</dc:creator>
  <dc:description>Шаблон презентации с сайта https://presentation-creation.ru/</dc:description>
  <cp:lastModifiedBy>Анастасия</cp:lastModifiedBy>
  <cp:revision>1291</cp:revision>
  <dcterms:created xsi:type="dcterms:W3CDTF">2018-02-25T09:09:03Z</dcterms:created>
  <dcterms:modified xsi:type="dcterms:W3CDTF">2023-03-28T11:53:11Z</dcterms:modified>
</cp:coreProperties>
</file>